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57" r:id="rId3"/>
    <p:sldId id="259" r:id="rId4"/>
    <p:sldId id="262" r:id="rId5"/>
    <p:sldId id="260" r:id="rId6"/>
    <p:sldId id="263" r:id="rId7"/>
    <p:sldId id="264" r:id="rId8"/>
    <p:sldId id="265" r:id="rId9"/>
    <p:sldId id="266" r:id="rId10"/>
  </p:sldIdLst>
  <p:sldSz cx="9144000" cy="6858000" type="screen4x3"/>
  <p:notesSz cx="7102475" cy="102314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637" autoAdjust="0"/>
  </p:normalViewPr>
  <p:slideViewPr>
    <p:cSldViewPr>
      <p:cViewPr>
        <p:scale>
          <a:sx n="66" d="100"/>
          <a:sy n="66" d="100"/>
        </p:scale>
        <p:origin x="-128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1173BF-6770-4E7F-9C5D-FF04AA8C367A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859338"/>
            <a:ext cx="5683250" cy="4605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C2C3FDB-8186-44E5-91DE-599148BE1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 algn="ctr">
              <a:defRPr sz="36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7558608" cy="1066800"/>
          </a:xfrm>
        </p:spPr>
        <p:txBody>
          <a:bodyPr>
            <a:normAutofit/>
          </a:bodyPr>
          <a:lstStyle>
            <a:lvl1pPr marL="0" indent="0" algn="ctr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FC53E-1115-4559-BCF8-E894BFB945A9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0C655-D52A-4141-9ECB-BE3210433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62B65-31D4-4495-AF82-BA464F174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703BF-EDF0-4BF5-826B-1F0C60234A6C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97558-396B-461F-9C85-3586DADA2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C400E-04CE-442C-83B5-16A7CCCFFCF7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8017E-5B59-4361-9C15-1732F4E90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34CC6-ACA5-469C-AB67-AF958EDD90FD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AD8AB-1770-49EF-90DF-BE505A5F5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6FD05-D812-4969-BBB2-9E90088F6440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48DA1-88CB-4C62-8651-8D4475497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4B6F2-3825-4FFC-AF44-B9BEA61557C2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F0F7A-08A8-4099-BA7E-3F9EB7953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A9AAF-5B0F-4D31-ACAF-673ECA8084B6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74D4D-43AE-4ADE-B55F-78F5B309A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16DAE-7A0F-4E26-977A-52D868FD4101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F9826-FFC4-46CF-97D5-83F4541B1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B9F3D-39E1-4BFD-A1F8-7AC72A7CA01A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268F2-6AE3-4477-BFE4-98CEDFBE9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2D5C2-E911-4D71-9ECD-450C07C36129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E5E11-1CEB-46C3-8801-D18117B82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B51BC-1DF0-477E-BF5B-6D2819947137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D4BCA96-AFC0-4314-8741-B392BA010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71F57194-3A3B-461C-BD02-30C0D30A0E65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0" r:id="rId3"/>
    <p:sldLayoutId id="2147483729" r:id="rId4"/>
    <p:sldLayoutId id="2147483728" r:id="rId5"/>
    <p:sldLayoutId id="2147483727" r:id="rId6"/>
    <p:sldLayoutId id="2147483726" r:id="rId7"/>
    <p:sldLayoutId id="2147483725" r:id="rId8"/>
    <p:sldLayoutId id="2147483724" r:id="rId9"/>
    <p:sldLayoutId id="2147483723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ct val="20000"/>
        </a:spcBef>
        <a:spcAft>
          <a:spcPct val="0"/>
        </a:spcAft>
        <a:buClr>
          <a:srgbClr val="7F8FA9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4A66AC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5AA2AE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413"/>
            <a:ext cx="7543800" cy="32305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Инновационный продукт.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Формирование </a:t>
            </a:r>
            <a:r>
              <a:rPr lang="ru-RU" sz="4000" dirty="0"/>
              <a:t>представлений дошкольников об окружающем мире и развитие речи средствами советской </a:t>
            </a:r>
            <a:r>
              <a:rPr lang="ru-RU" sz="4000" dirty="0" smtClean="0"/>
              <a:t>мультипликации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4883150"/>
            <a:ext cx="7416800" cy="1066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ГБДОУ Детский сад №28 комбинированного типа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/>
              <a:t>Тюганова</a:t>
            </a:r>
            <a:r>
              <a:rPr lang="ru-RU" dirty="0" smtClean="0"/>
              <a:t> Светлана Сергеевна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Учитель-логопед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Музыкальные видео</a:t>
            </a:r>
            <a:r>
              <a:rPr lang="en-US" dirty="0" smtClean="0"/>
              <a:t>-</a:t>
            </a:r>
            <a:r>
              <a:rPr lang="ru-RU" dirty="0" smtClean="0"/>
              <a:t>презентации  </a:t>
            </a:r>
            <a:r>
              <a:rPr lang="ru-RU" b="1" dirty="0" smtClean="0"/>
              <a:t>«</a:t>
            </a:r>
            <a:r>
              <a:rPr lang="ru-RU" b="1" dirty="0"/>
              <a:t>Зимняя сказка</a:t>
            </a:r>
            <a:r>
              <a:rPr lang="ru-RU" b="1" dirty="0" smtClean="0"/>
              <a:t>»</a:t>
            </a:r>
            <a:r>
              <a:rPr lang="ru-RU" dirty="0" smtClean="0"/>
              <a:t> и </a:t>
            </a:r>
            <a:r>
              <a:rPr lang="ru-RU" b="1" dirty="0" smtClean="0"/>
              <a:t>«Весенняя песенка»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333375" algn="just">
              <a:buFont typeface="Arial" charset="0"/>
              <a:buNone/>
            </a:pPr>
            <a:r>
              <a:rPr lang="ru-RU" smtClean="0"/>
              <a:t>Музыкальные видео-презентации  </a:t>
            </a:r>
            <a:r>
              <a:rPr lang="ru-RU" b="1" smtClean="0"/>
              <a:t>«Зимняя сказка» и «Весенняя песенка»</a:t>
            </a:r>
            <a:r>
              <a:rPr lang="ru-RU" smtClean="0"/>
              <a:t>  созданы как наглядное пособие для работы с детьми 5-7 лет, имеющими общее недоразвитие речи.</a:t>
            </a:r>
          </a:p>
          <a:p>
            <a:pPr marL="114300" indent="333375" algn="just">
              <a:buFont typeface="Arial" charset="0"/>
              <a:buNone/>
            </a:pPr>
            <a:endParaRPr lang="ru-RU" smtClean="0"/>
          </a:p>
          <a:p>
            <a:pPr marL="114300" indent="333375" algn="just">
              <a:buFont typeface="Arial" charset="0"/>
              <a:buNone/>
            </a:pPr>
            <a:r>
              <a:rPr lang="ru-RU" smtClean="0"/>
              <a:t>Цель презентаций: учить детей наблюдать за сезонными изменениями в природе и рассказывать об этом.</a:t>
            </a:r>
          </a:p>
          <a:p>
            <a:pPr marL="114300" indent="333375" algn="just">
              <a:buFont typeface="Arial" charset="0"/>
              <a:buNone/>
            </a:pPr>
            <a:endParaRPr lang="ru-RU" smtClean="0"/>
          </a:p>
          <a:p>
            <a:pPr marL="114300" indent="333375" algn="just">
              <a:buFont typeface="Arial" charset="0"/>
              <a:buNone/>
            </a:pPr>
            <a:endParaRPr lang="ru-RU" smtClean="0"/>
          </a:p>
        </p:txBody>
      </p:sp>
      <p:pic>
        <p:nvPicPr>
          <p:cNvPr id="15363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750" y="4075113"/>
            <a:ext cx="31686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Музыкальная </a:t>
            </a:r>
            <a:r>
              <a:rPr lang="ru-RU" dirty="0" smtClean="0"/>
              <a:t>видео</a:t>
            </a:r>
            <a:r>
              <a:rPr lang="en-US" dirty="0" smtClean="0"/>
              <a:t>-</a:t>
            </a:r>
            <a:r>
              <a:rPr lang="ru-RU" dirty="0" smtClean="0"/>
              <a:t>презентация  </a:t>
            </a:r>
            <a:r>
              <a:rPr lang="ru-RU" b="1" dirty="0" smtClean="0"/>
              <a:t>«</a:t>
            </a:r>
            <a:r>
              <a:rPr lang="ru-RU" b="1" dirty="0"/>
              <a:t>Зимняя сказка</a:t>
            </a:r>
            <a:r>
              <a:rPr lang="ru-RU" b="1" dirty="0" smtClean="0"/>
              <a:t>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4300" indent="333375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 </a:t>
            </a:r>
            <a:r>
              <a:rPr lang="ru-RU" dirty="0"/>
              <a:t>основу видеоклипа легли отрывки из советских мультфильмов: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«</a:t>
            </a:r>
            <a:r>
              <a:rPr lang="ru-RU" dirty="0" smtClean="0"/>
              <a:t>Котёнок </a:t>
            </a:r>
            <a:r>
              <a:rPr lang="ru-RU" dirty="0"/>
              <a:t>Гав</a:t>
            </a:r>
            <a:r>
              <a:rPr lang="ru-RU" dirty="0" smtClean="0"/>
              <a:t>»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«</a:t>
            </a:r>
            <a:r>
              <a:rPr lang="ru-RU" dirty="0"/>
              <a:t>Морозко</a:t>
            </a:r>
            <a:r>
              <a:rPr lang="ru-RU" dirty="0" smtClean="0"/>
              <a:t>»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«</a:t>
            </a:r>
            <a:r>
              <a:rPr lang="ru-RU" dirty="0"/>
              <a:t>Снеговик-Почтовик»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6387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933825"/>
            <a:ext cx="24003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12"/>
          <p:cNvPicPr>
            <a:picLocks noChangeAspect="1"/>
          </p:cNvPicPr>
          <p:nvPr/>
        </p:nvPicPr>
        <p:blipFill>
          <a:blip r:embed="rId3"/>
          <a:srcRect l="5135" r="4910"/>
          <a:stretch>
            <a:fillRect/>
          </a:stretch>
        </p:blipFill>
        <p:spPr bwMode="auto">
          <a:xfrm>
            <a:off x="3133725" y="3933825"/>
            <a:ext cx="21590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13"/>
          <p:cNvPicPr>
            <a:picLocks noChangeAspect="1"/>
          </p:cNvPicPr>
          <p:nvPr/>
        </p:nvPicPr>
        <p:blipFill>
          <a:blip r:embed="rId4"/>
          <a:srcRect t="4762"/>
          <a:stretch>
            <a:fillRect/>
          </a:stretch>
        </p:blipFill>
        <p:spPr bwMode="auto">
          <a:xfrm>
            <a:off x="5435600" y="3933825"/>
            <a:ext cx="2522538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Музыкальная </a:t>
            </a:r>
            <a:r>
              <a:rPr lang="ru-RU" dirty="0" smtClean="0"/>
              <a:t>видео</a:t>
            </a:r>
            <a:r>
              <a:rPr lang="en-US" dirty="0" smtClean="0"/>
              <a:t>-</a:t>
            </a:r>
            <a:r>
              <a:rPr lang="ru-RU" dirty="0" smtClean="0"/>
              <a:t>презентация  </a:t>
            </a:r>
            <a:r>
              <a:rPr lang="ru-RU" b="1" dirty="0" smtClean="0"/>
              <a:t>«</a:t>
            </a:r>
            <a:r>
              <a:rPr lang="ru-RU" b="1" dirty="0"/>
              <a:t>Весенняя песенка</a:t>
            </a:r>
            <a:r>
              <a:rPr lang="ru-RU" b="1" dirty="0" smtClean="0"/>
              <a:t>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4300" indent="33655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В основу видеоклипа легли отрывки из советских мультфильмов: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«Весенняя песенка</a:t>
            </a:r>
            <a:r>
              <a:rPr lang="ru-RU" dirty="0" smtClean="0"/>
              <a:t>», «</a:t>
            </a:r>
            <a:r>
              <a:rPr lang="ru-RU" dirty="0"/>
              <a:t>Беги, беги, ручеёк</a:t>
            </a:r>
            <a:r>
              <a:rPr lang="ru-RU" dirty="0" smtClean="0"/>
              <a:t>», «</a:t>
            </a:r>
            <a:r>
              <a:rPr lang="ru-RU" dirty="0"/>
              <a:t>Крепыш</a:t>
            </a:r>
            <a:r>
              <a:rPr lang="ru-RU" dirty="0" smtClean="0"/>
              <a:t>»;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«</a:t>
            </a:r>
            <a:r>
              <a:rPr lang="ru-RU" dirty="0"/>
              <a:t>Оранжевое горлышко</a:t>
            </a:r>
            <a:r>
              <a:rPr lang="ru-RU" dirty="0" smtClean="0"/>
              <a:t>», «</a:t>
            </a:r>
            <a:r>
              <a:rPr lang="ru-RU" dirty="0"/>
              <a:t>12 месяцев</a:t>
            </a:r>
            <a:r>
              <a:rPr lang="ru-RU" dirty="0" smtClean="0"/>
              <a:t>»;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«</a:t>
            </a:r>
            <a:r>
              <a:rPr lang="ru-RU" dirty="0"/>
              <a:t>Паровозик из </a:t>
            </a:r>
            <a:r>
              <a:rPr lang="ru-RU" dirty="0" err="1"/>
              <a:t>Ромашково</a:t>
            </a:r>
            <a:r>
              <a:rPr lang="ru-RU" dirty="0" smtClean="0"/>
              <a:t>».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11430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7411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2200" y="3925888"/>
            <a:ext cx="3119438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2288" y="3925888"/>
            <a:ext cx="3119437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Музыкальная </a:t>
            </a:r>
            <a:r>
              <a:rPr lang="ru-RU" dirty="0" smtClean="0"/>
              <a:t>видео</a:t>
            </a:r>
            <a:r>
              <a:rPr lang="en-US" dirty="0" smtClean="0"/>
              <a:t>-</a:t>
            </a:r>
            <a:r>
              <a:rPr lang="ru-RU" dirty="0" smtClean="0"/>
              <a:t>презентация  </a:t>
            </a:r>
            <a:r>
              <a:rPr lang="ru-RU" b="1" dirty="0"/>
              <a:t>«Зимняя сказка»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4300" indent="333375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114300" indent="333375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 </a:t>
            </a:r>
            <a:r>
              <a:rPr lang="ru-RU" dirty="0"/>
              <a:t>презентации ярко, красочно и интересно  представлена информация по теме «Зима пришла»: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Поздняя осень. Первый снег.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Приметы зимы.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Жилища диких животных.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Белочка. </a:t>
            </a:r>
            <a:r>
              <a:rPr lang="ru-RU" dirty="0"/>
              <a:t>Составление рассказа-описания.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Зимние забавы детей</a:t>
            </a:r>
            <a:r>
              <a:rPr lang="ru-RU" dirty="0" smtClean="0"/>
              <a:t>.</a:t>
            </a: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Музыкальная </a:t>
            </a:r>
            <a:r>
              <a:rPr lang="ru-RU" dirty="0" smtClean="0"/>
              <a:t>видео</a:t>
            </a:r>
            <a:r>
              <a:rPr lang="en-US" dirty="0" smtClean="0"/>
              <a:t>-</a:t>
            </a:r>
            <a:r>
              <a:rPr lang="ru-RU" dirty="0" smtClean="0"/>
              <a:t>презентация  </a:t>
            </a:r>
            <a:r>
              <a:rPr lang="ru-RU" b="1" dirty="0" smtClean="0"/>
              <a:t>«</a:t>
            </a:r>
            <a:r>
              <a:rPr lang="ru-RU" b="1" dirty="0"/>
              <a:t>Весенняя песенка</a:t>
            </a:r>
            <a:r>
              <a:rPr lang="ru-RU" b="1" dirty="0" smtClean="0"/>
              <a:t>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4300" indent="333375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114300" indent="333375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 </a:t>
            </a:r>
            <a:r>
              <a:rPr lang="ru-RU" dirty="0"/>
              <a:t>презентации ярко, красочно и интересно  представлена информация по теме «Весна пришла»: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Признаки </a:t>
            </a:r>
            <a:r>
              <a:rPr lang="ru-RU" dirty="0" smtClean="0"/>
              <a:t>весны (ранняя </a:t>
            </a:r>
            <a:r>
              <a:rPr lang="ru-RU" dirty="0"/>
              <a:t>и поздняя</a:t>
            </a:r>
            <a:r>
              <a:rPr lang="ru-RU" dirty="0" smtClean="0"/>
              <a:t>).</a:t>
            </a: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Весеннее половодье.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Возвращение перелётных птиц.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Первоцветы.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1438"/>
            <a:ext cx="7620000" cy="5256212"/>
          </a:xfrm>
        </p:spPr>
        <p:txBody>
          <a:bodyPr rtlCol="0">
            <a:normAutofit fontScale="92500" lnSpcReduction="10000"/>
          </a:bodyPr>
          <a:lstStyle/>
          <a:p>
            <a:pPr algn="just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Видео-презентации созданы с использованием программы </a:t>
            </a:r>
            <a:r>
              <a:rPr lang="en-US" dirty="0" smtClean="0"/>
              <a:t>Sony Vegas Pro</a:t>
            </a:r>
            <a:r>
              <a:rPr lang="ru-RU" dirty="0" smtClean="0"/>
              <a:t>.</a:t>
            </a:r>
          </a:p>
          <a:p>
            <a:pPr algn="just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Каждая </a:t>
            </a:r>
            <a:r>
              <a:rPr lang="ru-RU" dirty="0"/>
              <a:t>презентация рассчитана на несколько занятий.</a:t>
            </a:r>
          </a:p>
          <a:p>
            <a:pPr algn="just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Отрывки мультфильмов и слайды могут рассматриваться и обсуждаться при остановке видео как отдельный сюжет.</a:t>
            </a:r>
          </a:p>
          <a:p>
            <a:pPr algn="just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Образы героев мультфильмов ярко воздействуют на интеллектуальную и эмоциональную сферы </a:t>
            </a:r>
            <a:r>
              <a:rPr lang="ru-RU" dirty="0" smtClean="0"/>
              <a:t>ребёнка.</a:t>
            </a:r>
            <a:endParaRPr lang="ru-RU" dirty="0"/>
          </a:p>
          <a:p>
            <a:pPr algn="just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Герои говорят  хорошим русским языком, они поют замечательные песни, которые легко </a:t>
            </a:r>
            <a:r>
              <a:rPr lang="ru-RU" dirty="0" smtClean="0"/>
              <a:t>запоминаются  детьми</a:t>
            </a:r>
            <a:r>
              <a:rPr lang="en-US" dirty="0"/>
              <a:t>.</a:t>
            </a:r>
            <a:endParaRPr lang="ru-RU" dirty="0"/>
          </a:p>
          <a:p>
            <a:pPr algn="just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Видеоклип помогает </a:t>
            </a:r>
            <a:r>
              <a:rPr lang="ru-RU" dirty="0" smtClean="0"/>
              <a:t>использовать большое количество иллюстративного материала </a:t>
            </a:r>
            <a:r>
              <a:rPr lang="ru-RU" dirty="0"/>
              <a:t>в наглядной привлекательной </a:t>
            </a:r>
            <a:r>
              <a:rPr lang="ru-RU" dirty="0" smtClean="0"/>
              <a:t>форме, </a:t>
            </a:r>
            <a:r>
              <a:rPr lang="ru-RU" dirty="0"/>
              <a:t>что не только ускоряет запоминание, но и делает его осмысленным и долговременным</a:t>
            </a:r>
            <a:r>
              <a:rPr lang="ru-RU" dirty="0" smtClean="0"/>
              <a:t>.</a:t>
            </a:r>
          </a:p>
          <a:p>
            <a:pPr algn="just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Повышает мотивацию детей и интерес к занятиям.</a:t>
            </a:r>
          </a:p>
          <a:p>
            <a:pPr algn="just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78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Использование видео-презентаций на занятиях по развитию речи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413"/>
            <a:ext cx="7543800" cy="28082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Музыкальная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ru-RU" sz="4000" dirty="0" smtClean="0"/>
              <a:t>видео</a:t>
            </a:r>
            <a:r>
              <a:rPr lang="en-US" sz="4000" dirty="0" smtClean="0"/>
              <a:t>-</a:t>
            </a:r>
            <a:r>
              <a:rPr lang="ru-RU" sz="4000" dirty="0" smtClean="0"/>
              <a:t>презентация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ru-RU" sz="4000" dirty="0" smtClean="0"/>
              <a:t>«Зимняя сказка»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413"/>
            <a:ext cx="7543800" cy="2232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Спасибо за внимание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Базовая">
      <a:dk1>
        <a:sysClr val="windowText" lastClr="000000"/>
      </a:dk1>
      <a:lt1>
        <a:sysClr val="window" lastClr="EAEAEA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AEAE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105</TotalTime>
  <Words>273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Arial</vt:lpstr>
      <vt:lpstr>Cambria</vt:lpstr>
      <vt:lpstr>Соседство</vt:lpstr>
      <vt:lpstr>Соседство</vt:lpstr>
      <vt:lpstr>Инновационный продукт.  Формирование представлений дошкольников об окружающем мире и развитие речи средствами советской мультипликации</vt:lpstr>
      <vt:lpstr>Музыкальные видео-презентации  «Зимняя сказка» и «Весенняя песенка» </vt:lpstr>
      <vt:lpstr>Музыкальная видео-презентация  «Зимняя сказка» </vt:lpstr>
      <vt:lpstr>Музыкальная видео-презентация  «Весенняя песенка» </vt:lpstr>
      <vt:lpstr>Музыкальная видео-презентация  «Зимняя сказка» </vt:lpstr>
      <vt:lpstr>Музыкальная видео-презентация  «Весенняя песенка» </vt:lpstr>
      <vt:lpstr>Использование видео-презентаций на занятиях по развитию речи </vt:lpstr>
      <vt:lpstr>Музыкальная видео-презентация «Зимняя сказка»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Тюганов</dc:creator>
  <cp:lastModifiedBy>Admin</cp:lastModifiedBy>
  <cp:revision>18</cp:revision>
  <dcterms:created xsi:type="dcterms:W3CDTF">2013-02-06T18:30:01Z</dcterms:created>
  <dcterms:modified xsi:type="dcterms:W3CDTF">2014-02-03T18:03:22Z</dcterms:modified>
</cp:coreProperties>
</file>